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3636963" cy="2339975"/>
  <p:notesSz cx="6858000" cy="9144000"/>
  <p:defaultTextStyle>
    <a:defPPr>
      <a:defRPr lang="ja-JP"/>
    </a:defPPr>
    <a:lvl1pPr marL="0" algn="l" defTabSz="341459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170729" algn="l" defTabSz="341459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341459" algn="l" defTabSz="341459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512187" algn="l" defTabSz="341459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682917" algn="l" defTabSz="341459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853646" algn="l" defTabSz="341459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024376" algn="l" defTabSz="341459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195105" algn="l" defTabSz="341459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1365834" algn="l" defTabSz="341459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6" autoAdjust="0"/>
    <p:restoredTop sz="94660" autoAdjust="0"/>
  </p:normalViewPr>
  <p:slideViewPr>
    <p:cSldViewPr>
      <p:cViewPr>
        <p:scale>
          <a:sx n="170" d="100"/>
          <a:sy n="170" d="100"/>
        </p:scale>
        <p:origin x="-414" y="-270"/>
      </p:cViewPr>
      <p:guideLst>
        <p:guide orient="horz" pos="738"/>
        <p:guide pos="11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2772" y="726909"/>
            <a:ext cx="3091419" cy="501578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5545" y="1325987"/>
            <a:ext cx="2545874" cy="5979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0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41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12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82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53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24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95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65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CC50-483B-40FB-95F5-1B1ADC50D72B}" type="datetimeFigureOut">
              <a:rPr kumimoji="1" lang="ja-JP" altLang="en-US" smtClean="0"/>
              <a:t>2015/2/2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D90F-ABAC-41A5-A0E1-07F40F094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59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CC50-483B-40FB-95F5-1B1ADC50D72B}" type="datetimeFigureOut">
              <a:rPr kumimoji="1" lang="ja-JP" altLang="en-US" smtClean="0"/>
              <a:t>2015/2/2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D90F-ABAC-41A5-A0E1-07F40F094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58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36799" y="93709"/>
            <a:ext cx="818317" cy="199656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81849" y="93709"/>
            <a:ext cx="2394334" cy="199656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CC50-483B-40FB-95F5-1B1ADC50D72B}" type="datetimeFigureOut">
              <a:rPr kumimoji="1" lang="ja-JP" altLang="en-US" smtClean="0"/>
              <a:t>2015/2/2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D90F-ABAC-41A5-A0E1-07F40F094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40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CC50-483B-40FB-95F5-1B1ADC50D72B}" type="datetimeFigureOut">
              <a:rPr kumimoji="1" lang="ja-JP" altLang="en-US" smtClean="0"/>
              <a:t>2015/2/2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D90F-ABAC-41A5-A0E1-07F40F094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73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7295" y="1503652"/>
            <a:ext cx="3091419" cy="464745"/>
          </a:xfrm>
        </p:spPr>
        <p:txBody>
          <a:bodyPr anchor="t"/>
          <a:lstStyle>
            <a:lvl1pPr algn="l">
              <a:defRPr sz="1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87295" y="991782"/>
            <a:ext cx="3091419" cy="511869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7072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2pPr>
            <a:lvl3pPr marL="34145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3pPr>
            <a:lvl4pPr marL="512187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682917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853646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024376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195105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365834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CC50-483B-40FB-95F5-1B1ADC50D72B}" type="datetimeFigureOut">
              <a:rPr kumimoji="1" lang="ja-JP" altLang="en-US" smtClean="0"/>
              <a:t>2015/2/2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D90F-ABAC-41A5-A0E1-07F40F094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302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81849" y="545995"/>
            <a:ext cx="1606325" cy="1544275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48790" y="545995"/>
            <a:ext cx="1606325" cy="1544275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CC50-483B-40FB-95F5-1B1ADC50D72B}" type="datetimeFigureOut">
              <a:rPr kumimoji="1" lang="ja-JP" altLang="en-US" smtClean="0"/>
              <a:t>2015/2/2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D90F-ABAC-41A5-A0E1-07F40F094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617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81848" y="523786"/>
            <a:ext cx="1606957" cy="218289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0729" indent="0">
              <a:buNone/>
              <a:defRPr sz="800" b="1"/>
            </a:lvl2pPr>
            <a:lvl3pPr marL="341459" indent="0">
              <a:buNone/>
              <a:defRPr sz="700" b="1"/>
            </a:lvl3pPr>
            <a:lvl4pPr marL="512187" indent="0">
              <a:buNone/>
              <a:defRPr sz="600" b="1"/>
            </a:lvl4pPr>
            <a:lvl5pPr marL="682917" indent="0">
              <a:buNone/>
              <a:defRPr sz="600" b="1"/>
            </a:lvl5pPr>
            <a:lvl6pPr marL="853646" indent="0">
              <a:buNone/>
              <a:defRPr sz="600" b="1"/>
            </a:lvl6pPr>
            <a:lvl7pPr marL="1024376" indent="0">
              <a:buNone/>
              <a:defRPr sz="600" b="1"/>
            </a:lvl7pPr>
            <a:lvl8pPr marL="1195105" indent="0">
              <a:buNone/>
              <a:defRPr sz="600" b="1"/>
            </a:lvl8pPr>
            <a:lvl9pPr marL="1365834" indent="0">
              <a:buNone/>
              <a:defRPr sz="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1848" y="742076"/>
            <a:ext cx="1606957" cy="1348194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847527" y="523786"/>
            <a:ext cx="1607588" cy="218289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0729" indent="0">
              <a:buNone/>
              <a:defRPr sz="800" b="1"/>
            </a:lvl2pPr>
            <a:lvl3pPr marL="341459" indent="0">
              <a:buNone/>
              <a:defRPr sz="700" b="1"/>
            </a:lvl3pPr>
            <a:lvl4pPr marL="512187" indent="0">
              <a:buNone/>
              <a:defRPr sz="600" b="1"/>
            </a:lvl4pPr>
            <a:lvl5pPr marL="682917" indent="0">
              <a:buNone/>
              <a:defRPr sz="600" b="1"/>
            </a:lvl5pPr>
            <a:lvl6pPr marL="853646" indent="0">
              <a:buNone/>
              <a:defRPr sz="600" b="1"/>
            </a:lvl6pPr>
            <a:lvl7pPr marL="1024376" indent="0">
              <a:buNone/>
              <a:defRPr sz="600" b="1"/>
            </a:lvl7pPr>
            <a:lvl8pPr marL="1195105" indent="0">
              <a:buNone/>
              <a:defRPr sz="600" b="1"/>
            </a:lvl8pPr>
            <a:lvl9pPr marL="1365834" indent="0">
              <a:buNone/>
              <a:defRPr sz="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847527" y="742076"/>
            <a:ext cx="1607588" cy="1348194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CC50-483B-40FB-95F5-1B1ADC50D72B}" type="datetimeFigureOut">
              <a:rPr kumimoji="1" lang="ja-JP" altLang="en-US" smtClean="0"/>
              <a:t>2015/2/2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D90F-ABAC-41A5-A0E1-07F40F094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061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CC50-483B-40FB-95F5-1B1ADC50D72B}" type="datetimeFigureOut">
              <a:rPr kumimoji="1" lang="ja-JP" altLang="en-US" smtClean="0"/>
              <a:t>2015/2/2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D90F-ABAC-41A5-A0E1-07F40F094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8311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CC50-483B-40FB-95F5-1B1ADC50D72B}" type="datetimeFigureOut">
              <a:rPr kumimoji="1" lang="ja-JP" altLang="en-US" smtClean="0"/>
              <a:t>2015/2/2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D90F-ABAC-41A5-A0E1-07F40F094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568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1849" y="93166"/>
            <a:ext cx="1196536" cy="396495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21952" y="93166"/>
            <a:ext cx="2033163" cy="1997104"/>
          </a:xfrm>
        </p:spPr>
        <p:txBody>
          <a:bodyPr/>
          <a:lstStyle>
            <a:lvl1pPr>
              <a:defRPr sz="13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1849" y="489662"/>
            <a:ext cx="1196536" cy="1600608"/>
          </a:xfrm>
        </p:spPr>
        <p:txBody>
          <a:bodyPr/>
          <a:lstStyle>
            <a:lvl1pPr marL="0" indent="0">
              <a:buNone/>
              <a:defRPr sz="600"/>
            </a:lvl1pPr>
            <a:lvl2pPr marL="170729" indent="0">
              <a:buNone/>
              <a:defRPr sz="500"/>
            </a:lvl2pPr>
            <a:lvl3pPr marL="341459" indent="0">
              <a:buNone/>
              <a:defRPr sz="300"/>
            </a:lvl3pPr>
            <a:lvl4pPr marL="512187" indent="0">
              <a:buNone/>
              <a:defRPr sz="300"/>
            </a:lvl4pPr>
            <a:lvl5pPr marL="682917" indent="0">
              <a:buNone/>
              <a:defRPr sz="300"/>
            </a:lvl5pPr>
            <a:lvl6pPr marL="853646" indent="0">
              <a:buNone/>
              <a:defRPr sz="300"/>
            </a:lvl6pPr>
            <a:lvl7pPr marL="1024376" indent="0">
              <a:buNone/>
              <a:defRPr sz="300"/>
            </a:lvl7pPr>
            <a:lvl8pPr marL="1195105" indent="0">
              <a:buNone/>
              <a:defRPr sz="300"/>
            </a:lvl8pPr>
            <a:lvl9pPr marL="1365834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CC50-483B-40FB-95F5-1B1ADC50D72B}" type="datetimeFigureOut">
              <a:rPr kumimoji="1" lang="ja-JP" altLang="en-US" smtClean="0"/>
              <a:t>2015/2/2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D90F-ABAC-41A5-A0E1-07F40F094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487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2871" y="1637983"/>
            <a:ext cx="2182178" cy="193373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712871" y="209081"/>
            <a:ext cx="2182178" cy="1403985"/>
          </a:xfrm>
        </p:spPr>
        <p:txBody>
          <a:bodyPr/>
          <a:lstStyle>
            <a:lvl1pPr marL="0" indent="0">
              <a:buNone/>
              <a:defRPr sz="1300"/>
            </a:lvl1pPr>
            <a:lvl2pPr marL="170729" indent="0">
              <a:buNone/>
              <a:defRPr sz="1000"/>
            </a:lvl2pPr>
            <a:lvl3pPr marL="341459" indent="0">
              <a:buNone/>
              <a:defRPr sz="900"/>
            </a:lvl3pPr>
            <a:lvl4pPr marL="512187" indent="0">
              <a:buNone/>
              <a:defRPr sz="800"/>
            </a:lvl4pPr>
            <a:lvl5pPr marL="682917" indent="0">
              <a:buNone/>
              <a:defRPr sz="800"/>
            </a:lvl5pPr>
            <a:lvl6pPr marL="853646" indent="0">
              <a:buNone/>
              <a:defRPr sz="800"/>
            </a:lvl6pPr>
            <a:lvl7pPr marL="1024376" indent="0">
              <a:buNone/>
              <a:defRPr sz="800"/>
            </a:lvl7pPr>
            <a:lvl8pPr marL="1195105" indent="0">
              <a:buNone/>
              <a:defRPr sz="800"/>
            </a:lvl8pPr>
            <a:lvl9pPr marL="1365834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12871" y="1831356"/>
            <a:ext cx="2182178" cy="274621"/>
          </a:xfrm>
        </p:spPr>
        <p:txBody>
          <a:bodyPr/>
          <a:lstStyle>
            <a:lvl1pPr marL="0" indent="0">
              <a:buNone/>
              <a:defRPr sz="600"/>
            </a:lvl1pPr>
            <a:lvl2pPr marL="170729" indent="0">
              <a:buNone/>
              <a:defRPr sz="500"/>
            </a:lvl2pPr>
            <a:lvl3pPr marL="341459" indent="0">
              <a:buNone/>
              <a:defRPr sz="300"/>
            </a:lvl3pPr>
            <a:lvl4pPr marL="512187" indent="0">
              <a:buNone/>
              <a:defRPr sz="300"/>
            </a:lvl4pPr>
            <a:lvl5pPr marL="682917" indent="0">
              <a:buNone/>
              <a:defRPr sz="300"/>
            </a:lvl5pPr>
            <a:lvl6pPr marL="853646" indent="0">
              <a:buNone/>
              <a:defRPr sz="300"/>
            </a:lvl6pPr>
            <a:lvl7pPr marL="1024376" indent="0">
              <a:buNone/>
              <a:defRPr sz="300"/>
            </a:lvl7pPr>
            <a:lvl8pPr marL="1195105" indent="0">
              <a:buNone/>
              <a:defRPr sz="300"/>
            </a:lvl8pPr>
            <a:lvl9pPr marL="1365834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CC50-483B-40FB-95F5-1B1ADC50D72B}" type="datetimeFigureOut">
              <a:rPr kumimoji="1" lang="ja-JP" altLang="en-US" smtClean="0"/>
              <a:t>2015/2/2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6D90F-ABAC-41A5-A0E1-07F40F094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0772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81848" y="93707"/>
            <a:ext cx="3273267" cy="389996"/>
          </a:xfrm>
          <a:prstGeom prst="rect">
            <a:avLst/>
          </a:prstGeom>
        </p:spPr>
        <p:txBody>
          <a:bodyPr vert="horz" lIns="34146" tIns="17072" rIns="34146" bIns="1707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81848" y="545995"/>
            <a:ext cx="3273267" cy="1544275"/>
          </a:xfrm>
          <a:prstGeom prst="rect">
            <a:avLst/>
          </a:prstGeom>
        </p:spPr>
        <p:txBody>
          <a:bodyPr vert="horz" lIns="34146" tIns="17072" rIns="34146" bIns="1707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81848" y="2168810"/>
            <a:ext cx="848625" cy="124582"/>
          </a:xfrm>
          <a:prstGeom prst="rect">
            <a:avLst/>
          </a:prstGeom>
        </p:spPr>
        <p:txBody>
          <a:bodyPr vert="horz" lIns="34146" tIns="17072" rIns="34146" bIns="17072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9CC50-483B-40FB-95F5-1B1ADC50D72B}" type="datetimeFigureOut">
              <a:rPr kumimoji="1" lang="ja-JP" altLang="en-US" smtClean="0"/>
              <a:t>2015/2/2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242629" y="2168810"/>
            <a:ext cx="1151705" cy="124582"/>
          </a:xfrm>
          <a:prstGeom prst="rect">
            <a:avLst/>
          </a:prstGeom>
        </p:spPr>
        <p:txBody>
          <a:bodyPr vert="horz" lIns="34146" tIns="17072" rIns="34146" bIns="17072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606490" y="2168810"/>
            <a:ext cx="848625" cy="124582"/>
          </a:xfrm>
          <a:prstGeom prst="rect">
            <a:avLst/>
          </a:prstGeom>
        </p:spPr>
        <p:txBody>
          <a:bodyPr vert="horz" lIns="34146" tIns="17072" rIns="34146" bIns="17072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D90F-ABAC-41A5-A0E1-07F40F0942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10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1459" rtl="0" eaLnBrk="1" latinLnBrk="0" hangingPunct="1">
        <a:spcBef>
          <a:spcPct val="0"/>
        </a:spcBef>
        <a:buNone/>
        <a:defRPr kumimoji="1" sz="1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047" indent="-128047" algn="l" defTabSz="341459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277435" indent="-106705" algn="l" defTabSz="341459" rtl="0" eaLnBrk="1" latinLnBrk="0" hangingPunct="1">
        <a:spcBef>
          <a:spcPct val="20000"/>
        </a:spcBef>
        <a:buFont typeface="Arial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26823" indent="-85364" algn="l" defTabSz="341459" rtl="0" eaLnBrk="1" latinLnBrk="0" hangingPunct="1">
        <a:spcBef>
          <a:spcPct val="20000"/>
        </a:spcBef>
        <a:buFont typeface="Arial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97553" indent="-85364" algn="l" defTabSz="341459" rtl="0" eaLnBrk="1" latinLnBrk="0" hangingPunct="1">
        <a:spcBef>
          <a:spcPct val="20000"/>
        </a:spcBef>
        <a:buFont typeface="Arial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282" indent="-85364" algn="l" defTabSz="341459" rtl="0" eaLnBrk="1" latinLnBrk="0" hangingPunct="1">
        <a:spcBef>
          <a:spcPct val="20000"/>
        </a:spcBef>
        <a:buFont typeface="Arial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39011" indent="-85364" algn="l" defTabSz="341459" rtl="0" eaLnBrk="1" latinLnBrk="0" hangingPunct="1">
        <a:spcBef>
          <a:spcPct val="20000"/>
        </a:spcBef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09740" indent="-85364" algn="l" defTabSz="341459" rtl="0" eaLnBrk="1" latinLnBrk="0" hangingPunct="1">
        <a:spcBef>
          <a:spcPct val="20000"/>
        </a:spcBef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470" indent="-85364" algn="l" defTabSz="341459" rtl="0" eaLnBrk="1" latinLnBrk="0" hangingPunct="1">
        <a:spcBef>
          <a:spcPct val="20000"/>
        </a:spcBef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51199" indent="-85364" algn="l" defTabSz="341459" rtl="0" eaLnBrk="1" latinLnBrk="0" hangingPunct="1">
        <a:spcBef>
          <a:spcPct val="20000"/>
        </a:spcBef>
        <a:buFont typeface="Arial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4145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70729" algn="l" defTabSz="34145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41459" algn="l" defTabSz="34145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12187" algn="l" defTabSz="34145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82917" algn="l" defTabSz="34145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3646" algn="l" defTabSz="34145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24376" algn="l" defTabSz="34145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95105" algn="l" defTabSz="34145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65834" algn="l" defTabSz="341459" rtl="0" eaLnBrk="1" latinLnBrk="0" hangingPunct="1"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 rot="5400000">
            <a:off x="846665" y="-449901"/>
            <a:ext cx="1980000" cy="3276000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507" y="2163003"/>
            <a:ext cx="3663182" cy="17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50" b="1" dirty="0" smtClean="0">
                <a:solidFill>
                  <a:srgbClr val="FF0000"/>
                </a:solidFill>
              </a:rPr>
              <a:t>↑ 水色の線が仕上がりのサイズとなります。柄・デザインは線より外へはみ出るように。テキストは</a:t>
            </a:r>
            <a:r>
              <a:rPr kumimoji="1" lang="en-US" altLang="ja-JP" sz="550" b="1" dirty="0" smtClean="0">
                <a:solidFill>
                  <a:srgbClr val="FF0000"/>
                </a:solidFill>
              </a:rPr>
              <a:t>5mm</a:t>
            </a:r>
            <a:r>
              <a:rPr kumimoji="1" lang="ja-JP" altLang="en-US" sz="550" b="1" dirty="0" smtClean="0">
                <a:solidFill>
                  <a:srgbClr val="FF0000"/>
                </a:solidFill>
              </a:rPr>
              <a:t>以上</a:t>
            </a:r>
            <a:r>
              <a:rPr lang="ja-JP" altLang="en-US" sz="550" b="1" dirty="0">
                <a:solidFill>
                  <a:srgbClr val="FF0000"/>
                </a:solidFill>
              </a:rPr>
              <a:t>内側</a:t>
            </a:r>
            <a:r>
              <a:rPr lang="ja-JP" altLang="en-US" sz="550" b="1" dirty="0" smtClean="0">
                <a:solidFill>
                  <a:srgbClr val="FF0000"/>
                </a:solidFill>
              </a:rPr>
              <a:t>へ。</a:t>
            </a:r>
            <a:endParaRPr kumimoji="1" lang="ja-JP" altLang="en-US" sz="55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912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rintmate\Desktop\柄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89" y="89867"/>
            <a:ext cx="1865758" cy="192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 rot="5400000">
            <a:off x="846665" y="-449901"/>
            <a:ext cx="1980000" cy="3276000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7507" y="2163003"/>
            <a:ext cx="3663182" cy="176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50" b="1" dirty="0" smtClean="0">
                <a:solidFill>
                  <a:srgbClr val="FF0000"/>
                </a:solidFill>
              </a:rPr>
              <a:t>↑ 水色の線が仕上がりのサイズとなります。柄・デザインは線より外へはみ出るように。テキストは</a:t>
            </a:r>
            <a:r>
              <a:rPr kumimoji="1" lang="en-US" altLang="ja-JP" sz="550" b="1" dirty="0" smtClean="0">
                <a:solidFill>
                  <a:srgbClr val="FF0000"/>
                </a:solidFill>
              </a:rPr>
              <a:t>5mm</a:t>
            </a:r>
            <a:r>
              <a:rPr kumimoji="1" lang="ja-JP" altLang="en-US" sz="550" b="1" dirty="0" smtClean="0">
                <a:solidFill>
                  <a:srgbClr val="FF0000"/>
                </a:solidFill>
              </a:rPr>
              <a:t>以上</a:t>
            </a:r>
            <a:r>
              <a:rPr lang="ja-JP" altLang="en-US" sz="550" b="1" dirty="0">
                <a:solidFill>
                  <a:srgbClr val="FF0000"/>
                </a:solidFill>
              </a:rPr>
              <a:t>内側</a:t>
            </a:r>
            <a:r>
              <a:rPr lang="ja-JP" altLang="en-US" sz="550" b="1" dirty="0" smtClean="0">
                <a:solidFill>
                  <a:srgbClr val="FF0000"/>
                </a:solidFill>
              </a:rPr>
              <a:t>へ。</a:t>
            </a:r>
            <a:endParaRPr kumimoji="1" lang="ja-JP" altLang="en-US" sz="550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83592" y="1093896"/>
            <a:ext cx="1095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400" dirty="0" smtClean="0">
                <a:latin typeface="小塚明朝 Std B" pitchFamily="18" charset="-128"/>
                <a:ea typeface="小塚明朝 Std B" pitchFamily="18" charset="-128"/>
              </a:rPr>
              <a:t>鈴 木  一 郎</a:t>
            </a:r>
            <a:endParaRPr kumimoji="1" lang="ja-JP" altLang="en-US" sz="1400" dirty="0">
              <a:latin typeface="小塚明朝 Std B" pitchFamily="18" charset="-128"/>
              <a:ea typeface="小塚明朝 Std B" pitchFamily="18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61661" y="953963"/>
            <a:ext cx="4171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800" b="1" dirty="0" smtClean="0">
                <a:latin typeface="小塚明朝 Std B" pitchFamily="18" charset="-128"/>
                <a:ea typeface="小塚明朝 Std B" pitchFamily="18" charset="-128"/>
              </a:rPr>
              <a:t>営 業</a:t>
            </a:r>
            <a:endParaRPr kumimoji="1" lang="ja-JP" altLang="en-US" sz="800" b="1" dirty="0">
              <a:latin typeface="小塚明朝 Std B" pitchFamily="18" charset="-128"/>
              <a:ea typeface="小塚明朝 Std B" pitchFamily="18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2580" y="1644426"/>
            <a:ext cx="2916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800" dirty="0" smtClean="0">
                <a:latin typeface="小塚明朝 Std B" pitchFamily="18" charset="-128"/>
                <a:ea typeface="小塚明朝 Std B" pitchFamily="18" charset="-128"/>
              </a:rPr>
              <a:t>〒</a:t>
            </a:r>
            <a:r>
              <a:rPr lang="en-US" altLang="ja-JP" sz="800" dirty="0" smtClean="0">
                <a:latin typeface="小塚明朝 Std B" pitchFamily="18" charset="-128"/>
                <a:ea typeface="小塚明朝 Std B" pitchFamily="18" charset="-128"/>
              </a:rPr>
              <a:t>170-0041 </a:t>
            </a:r>
            <a:r>
              <a:rPr lang="ja-JP" altLang="en-US" sz="800" dirty="0" smtClean="0">
                <a:latin typeface="小塚明朝 Std B" pitchFamily="18" charset="-128"/>
                <a:ea typeface="小塚明朝 Std B" pitchFamily="18" charset="-128"/>
              </a:rPr>
              <a:t>東京都豊島区池袋</a:t>
            </a:r>
            <a:r>
              <a:rPr lang="en-US" altLang="ja-JP" sz="800" dirty="0" smtClean="0">
                <a:latin typeface="小塚明朝 Std B" pitchFamily="18" charset="-128"/>
                <a:ea typeface="小塚明朝 Std B" pitchFamily="18" charset="-128"/>
              </a:rPr>
              <a:t>1-1-41 </a:t>
            </a:r>
            <a:r>
              <a:rPr lang="ja-JP" altLang="en-US" sz="800" dirty="0" smtClean="0">
                <a:latin typeface="小塚明朝 Std B" pitchFamily="18" charset="-128"/>
                <a:ea typeface="小塚明朝 Std B" pitchFamily="18" charset="-128"/>
              </a:rPr>
              <a:t>池袋山口ビル</a:t>
            </a:r>
            <a:r>
              <a:rPr lang="en-US" altLang="ja-JP" sz="800" dirty="0" smtClean="0">
                <a:latin typeface="小塚明朝 Std B" pitchFamily="18" charset="-128"/>
                <a:ea typeface="小塚明朝 Std B" pitchFamily="18" charset="-128"/>
              </a:rPr>
              <a:t>1</a:t>
            </a:r>
            <a:r>
              <a:rPr lang="ja-JP" altLang="en-US" sz="800" dirty="0" smtClean="0">
                <a:latin typeface="小塚明朝 Std B" pitchFamily="18" charset="-128"/>
                <a:ea typeface="小塚明朝 Std B" pitchFamily="18" charset="-128"/>
              </a:rPr>
              <a:t>階</a:t>
            </a:r>
            <a:endParaRPr lang="en-US" altLang="ja-JP" sz="800" dirty="0" smtClean="0">
              <a:latin typeface="小塚明朝 Std B" pitchFamily="18" charset="-128"/>
              <a:ea typeface="小塚明朝 Std B" pitchFamily="18" charset="-128"/>
            </a:endParaRPr>
          </a:p>
          <a:p>
            <a:pPr algn="r"/>
            <a:r>
              <a:rPr kumimoji="1" lang="en-US" altLang="ja-JP" sz="800" dirty="0" smtClean="0">
                <a:latin typeface="小塚明朝 Std B" pitchFamily="18" charset="-128"/>
                <a:ea typeface="小塚明朝 Std B" pitchFamily="18" charset="-128"/>
              </a:rPr>
              <a:t>TEL 03-5911-4811   FAX 03-5911-4815</a:t>
            </a:r>
          </a:p>
          <a:p>
            <a:pPr algn="r"/>
            <a:r>
              <a:rPr lang="en-US" altLang="ja-JP" sz="800" dirty="0" smtClean="0">
                <a:latin typeface="小塚明朝 Std B" pitchFamily="18" charset="-128"/>
                <a:ea typeface="小塚明朝 Std B" pitchFamily="18" charset="-128"/>
              </a:rPr>
              <a:t>MOBILE 090-0000-0000   MAIL isuzuki@printmate.ci.jp</a:t>
            </a:r>
            <a:endParaRPr kumimoji="1" lang="ja-JP" altLang="en-US" sz="800" dirty="0">
              <a:latin typeface="小塚明朝 Std B" pitchFamily="18" charset="-128"/>
              <a:ea typeface="小塚明朝 Std B" pitchFamily="18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01326" y="305891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dirty="0" smtClean="0">
                <a:latin typeface="小塚明朝 Std B" pitchFamily="18" charset="-128"/>
                <a:ea typeface="小塚明朝 Std B" pitchFamily="18" charset="-128"/>
              </a:rPr>
              <a:t>株式会社プリントメイト</a:t>
            </a:r>
            <a:endParaRPr kumimoji="1" lang="ja-JP" altLang="en-US" sz="1200" dirty="0">
              <a:latin typeface="小塚明朝 Std B" pitchFamily="18" charset="-128"/>
              <a:ea typeface="小塚明朝 Std B" pitchFamily="18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570529" y="1314583"/>
            <a:ext cx="8082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800" b="1" dirty="0" smtClean="0">
                <a:latin typeface="小塚明朝 Std B" pitchFamily="18" charset="-128"/>
                <a:ea typeface="小塚明朝 Std B" pitchFamily="18" charset="-128"/>
              </a:rPr>
              <a:t>Ichiro Suzuki</a:t>
            </a:r>
            <a:endParaRPr kumimoji="1" lang="ja-JP" altLang="en-US" sz="800" b="1" dirty="0">
              <a:latin typeface="小塚明朝 Std B" pitchFamily="18" charset="-128"/>
              <a:ea typeface="小塚明朝 Std B" pitchFamily="18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 rot="2093465">
            <a:off x="2232744" y="326625"/>
            <a:ext cx="14578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SAMPLE</a:t>
            </a:r>
            <a:endParaRPr kumimoji="1" lang="ja-JP" altLang="en-US" sz="3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 rot="2093465">
            <a:off x="-26308" y="1536567"/>
            <a:ext cx="14578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SAMPLE</a:t>
            </a:r>
            <a:endParaRPr kumimoji="1" lang="ja-JP" altLang="en-US" sz="3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319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94</Words>
  <Application>Microsoft Office PowerPoint</Application>
  <PresentationFormat>ユーザー設定</PresentationFormat>
  <Paragraphs>11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Printmate</dc:creator>
  <cp:lastModifiedBy>Printmate</cp:lastModifiedBy>
  <cp:revision>5</cp:revision>
  <dcterms:created xsi:type="dcterms:W3CDTF">2015-02-02T06:01:18Z</dcterms:created>
  <dcterms:modified xsi:type="dcterms:W3CDTF">2015-02-02T09:52:44Z</dcterms:modified>
</cp:coreProperties>
</file>